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-9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7FB64-1E51-450C-ABA7-B994EA406D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41788-481D-4E1D-884E-18C9AEC1B1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851648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 краеведческий музей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СОШ №9 п.Софийск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57826"/>
            <a:ext cx="7854696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музея: Смирнова Н.И.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выполнена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Смирновой Н.И. 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34305" cy="63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 marL="0" indent="538163"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Исследовательская краеведческая работа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«Становление прииска Софийск» </a:t>
            </a:r>
          </a:p>
          <a:p>
            <a:pPr marL="0" indent="53816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секции «История освоения и заселения Приамурья во второй половине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538163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8163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получила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диплом 3 степени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краевой  краеведческой конференции </a:t>
            </a:r>
          </a:p>
          <a:p>
            <a:pPr marL="0" indent="538163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«Отечества достойный сын», </a:t>
            </a:r>
          </a:p>
          <a:p>
            <a:pPr marL="0" indent="538163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посвященной 200-летию со дня рождения </a:t>
            </a:r>
          </a:p>
          <a:p>
            <a:pPr marL="0" indent="538163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Г.И.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Невельского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3741"/>
            <a:ext cx="4825697" cy="65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715404" cy="2081970"/>
          </a:xfrm>
        </p:spPr>
        <p:txBody>
          <a:bodyPr>
            <a:normAutofit fontScale="90000"/>
          </a:bodyPr>
          <a:lstStyle/>
          <a:p>
            <a:pPr indent="538163"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в краевом конкурсе рекламной продукции музеев образовательных учреждений	 Хабаровского края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52" y="1928802"/>
            <a:ext cx="696962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48524" cy="58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9886"/>
            <a:ext cx="4777919" cy="670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Комплексная работа с библиотекой к 80-летию Хабаровского края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472518" cy="50720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Книжные выставки: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У России не окраин;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Сказки дремучей тайги;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Край таежный;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Стенд «Хабаровский край. 1939 год», «Животный мир Приамурья»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Конкурс рисунков «Люблю тебя, мой край родной»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Экскурсии «Приамурье моё», «Буреинский калейдоскоп», «Полезные ископаемые», «Моя малая родина - Софийск», «Как всё начиналось (об истории создания школы)»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Фрагмент книжной выставки:  «Сказки дремучей тайги»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776333" cy="56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96397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Паспортизация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500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соответствие с условиями паспортизации имеется в наличие: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Отдельное помещение и оборудование для хранения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Музейные предметы собраны и зарегистрированы в инвентарной книге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Экспозиции соответствуют профилю музея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Музейный актив из числа обучающихся, педагогов и общественности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План работы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Положение о музее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Приказ об открытии музея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Книга отзывов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Страница на сайте школы 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« Всё это семена, которые западают в душу и сперва вызывают в ней лишь радость или печаль, но из которых не замедляют вырасти добрые наклонности»  </a:t>
            </a:r>
          </a:p>
          <a:p>
            <a:pPr algn="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Шарль Перро</a:t>
            </a:r>
            <a:endParaRPr lang="ru-RU" sz="3600" dirty="0"/>
          </a:p>
        </p:txBody>
      </p:sp>
      <p:pic>
        <p:nvPicPr>
          <p:cNvPr id="13314" name="Picture 2" descr="G:\Музей\Фото музей\SSC_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3723432" cy="279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543956" cy="5467368"/>
          </a:xfrm>
        </p:spPr>
        <p:txBody>
          <a:bodyPr>
            <a:normAutofit fontScale="92500" lnSpcReduction="10000"/>
          </a:bodyPr>
          <a:lstStyle/>
          <a:p>
            <a:pPr marL="0" indent="363538">
              <a:buNone/>
            </a:pPr>
            <a:r>
              <a:rPr lang="ru-RU" dirty="0" smtClean="0"/>
              <a:t>В рамках паспортизации оформлены и упорядочены следующие документы: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Приказ о проведение паспортизации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Утвержден состав школьной комиссии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Назначен ответственный за паспортизацию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Утверждено положение о паспортизации музея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Проведено обследование музея и составлен акт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Утверждено положение о школьном музее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Утвержден план работы школьного музея – 08.09.2018 г. 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Составлена учетная карточка музея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Разработаны должностные инструкции  руководителя школьного музея </a:t>
            </a:r>
          </a:p>
          <a:p>
            <a:pPr marL="0" indent="363538">
              <a:buFont typeface="Wingdings" pitchFamily="2" charset="2"/>
              <a:buChar char="v"/>
            </a:pPr>
            <a:r>
              <a:rPr lang="ru-RU" dirty="0" smtClean="0"/>
              <a:t> Подготовлено 4 фото музея в электронном виде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93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0231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38872"/>
          </a:xfrm>
        </p:spPr>
        <p:txBody>
          <a:bodyPr>
            <a:normAutofit fontScale="85000" lnSpcReduction="20000"/>
          </a:bodyPr>
          <a:lstStyle/>
          <a:p>
            <a:pPr marL="0" indent="538163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8163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осуществление воспитания, обучения, развития и социализации учащихся средствами музея.</a:t>
            </a:r>
          </a:p>
          <a:p>
            <a:pPr marL="0" indent="0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538163" algn="just"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образовательные -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расширение и углубление знаний учащихся по истории родного края.</a:t>
            </a:r>
          </a:p>
          <a:p>
            <a:pPr marL="0" indent="538163" algn="just"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приобщение учащихся к самостоятельному получению знаний на основе сбора и изучения краеведческого материала.</a:t>
            </a:r>
          </a:p>
          <a:p>
            <a:pPr marL="0" indent="538163" algn="just"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воспитательные –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воспитание у учащихся  уважения к историческому прошлому своего народа, ответственности за судьбу родного края и страны и т.д. </a:t>
            </a:r>
          </a:p>
          <a:p>
            <a:pPr marL="0" indent="538163" algn="just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marL="0" indent="538163" algn="just">
              <a:buNone/>
            </a:pPr>
            <a:r>
              <a:rPr lang="ru-RU" dirty="0" smtClean="0"/>
              <a:t>В музее разработана комплексная программа деятельности музея, школьной библиотеки, а так же учителей истории, географии, литературы и др.</a:t>
            </a:r>
          </a:p>
          <a:p>
            <a:pPr marL="0" indent="538163" algn="just">
              <a:buNone/>
            </a:pPr>
            <a:r>
              <a:rPr lang="ru-RU" dirty="0" smtClean="0"/>
              <a:t>Под названием «Краеведение как ведущий компонент в гражданском и патриотическом воспитании учащихся»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91265"/>
            <a:ext cx="5500726" cy="36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586790" cy="15001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Краевая неделя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«Музей и дети»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sz="3200" dirty="0" smtClean="0"/>
              <a:t>В рамках недели проводятся открытые мероприятия, разрабатываются сценарии:</a:t>
            </a:r>
          </a:p>
          <a:p>
            <a:pPr marL="0" indent="538163" algn="just">
              <a:buAutoNum type="arabicPeriod"/>
            </a:pPr>
            <a:r>
              <a:rPr lang="ru-RU" sz="3200" dirty="0" smtClean="0"/>
              <a:t>«Орудие труда и быта: конец </a:t>
            </a:r>
            <a:r>
              <a:rPr lang="en-US" sz="3200" dirty="0" smtClean="0"/>
              <a:t>XIX</a:t>
            </a:r>
            <a:r>
              <a:rPr lang="ru-RU" sz="3200" dirty="0" smtClean="0"/>
              <a:t> – начало </a:t>
            </a:r>
            <a:r>
              <a:rPr lang="en-US" sz="3200" dirty="0" smtClean="0"/>
              <a:t>XX</a:t>
            </a:r>
            <a:r>
              <a:rPr lang="ru-RU" sz="3200" dirty="0" smtClean="0"/>
              <a:t> века»</a:t>
            </a:r>
          </a:p>
          <a:p>
            <a:pPr marL="0" indent="538163" algn="just">
              <a:buAutoNum type="arabicPeriod"/>
            </a:pPr>
            <a:r>
              <a:rPr lang="ru-RU" sz="3200" dirty="0" smtClean="0"/>
              <a:t>«С чего начинается Родина»</a:t>
            </a:r>
          </a:p>
          <a:p>
            <a:pPr marL="0" indent="538163" algn="just">
              <a:buAutoNum type="arabicPeriod"/>
            </a:pPr>
            <a:r>
              <a:rPr lang="ru-RU" sz="3200" dirty="0" smtClean="0"/>
              <a:t>Урок памяти «За Волгой для нас земли не было»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6536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5428"/>
            <a:ext cx="8786842" cy="62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краевых конкурсах и конференциях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/>
          </a:bodyPr>
          <a:lstStyle/>
          <a:p>
            <a:pPr marL="0" indent="538163" algn="just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Исследовательская краеведческая работа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«Исчезнувшее поселение эвенков на карте района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Ниманчик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538163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была издана в сборнике конкурсных исследовательских работ учащихся края.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33902"/>
            <a:ext cx="4143404" cy="622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502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Школьный историко- краеведческий музей  МБОУ СОШ №9 п.Софийск</vt:lpstr>
      <vt:lpstr>Слайд 2</vt:lpstr>
      <vt:lpstr>Слайд 3</vt:lpstr>
      <vt:lpstr>Слайд 4</vt:lpstr>
      <vt:lpstr>Краевая неделя  «Музей и дети»</vt:lpstr>
      <vt:lpstr>Слайд 6</vt:lpstr>
      <vt:lpstr>Слайд 7</vt:lpstr>
      <vt:lpstr>Участие в краевых конкурсах и конференциях </vt:lpstr>
      <vt:lpstr>Слайд 9</vt:lpstr>
      <vt:lpstr>Слайд 10</vt:lpstr>
      <vt:lpstr>Слайд 11</vt:lpstr>
      <vt:lpstr>Слайд 12</vt:lpstr>
      <vt:lpstr>Приняли участие в краевом конкурсе рекламной продукции музеев образовательных учреждений  Хабаровского края  </vt:lpstr>
      <vt:lpstr>Слайд 14</vt:lpstr>
      <vt:lpstr>Слайд 15</vt:lpstr>
      <vt:lpstr>Комплексная работа с библиотекой к 80-летию Хабаровского края</vt:lpstr>
      <vt:lpstr>Фрагмент книжной выставки:  «Сказки дремучей тайги»   </vt:lpstr>
      <vt:lpstr>Слайд 18</vt:lpstr>
      <vt:lpstr>Паспортизация </vt:lpstr>
      <vt:lpstr>Слайд 20</vt:lpstr>
      <vt:lpstr>Слайд 21</vt:lpstr>
      <vt:lpstr>Спасибо за внимание!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историко- краеведческий музей  МБОУ СОШ №9 п.Софийск</dc:title>
  <dc:creator>СОШ №9</dc:creator>
  <cp:lastModifiedBy>Смирнова</cp:lastModifiedBy>
  <cp:revision>23</cp:revision>
  <dcterms:created xsi:type="dcterms:W3CDTF">2019-02-06T07:44:56Z</dcterms:created>
  <dcterms:modified xsi:type="dcterms:W3CDTF">2020-02-20T09:41:49Z</dcterms:modified>
</cp:coreProperties>
</file>